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F49F"/>
    <a:srgbClr val="FAF8BB"/>
    <a:srgbClr val="B083AC"/>
    <a:srgbClr val="5B9BD5"/>
    <a:srgbClr val="E94002"/>
    <a:srgbClr val="FDF620"/>
    <a:srgbClr val="94470C"/>
    <a:srgbClr val="8C3E08"/>
    <a:srgbClr val="F0B342"/>
    <a:srgbClr val="FCF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554" autoAdjust="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BA0778-FD35-4646-AC25-7AD8EA91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DD3853-9DF3-4EAF-8E57-37AFD0A1D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0BA68E-436D-48D5-94B9-43BEA5298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0CF642-15F5-49F9-B0B7-73680B14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F4C9C-89EF-43B6-A1D1-057432E8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CAEE9-963C-4801-BC24-0F33B9EA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DD1AEB-F327-4F8C-91C7-C1111ACA7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C1DE7E-E9EC-4D61-B77A-8682A0822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8DA56-E180-4FCA-A752-2456638F1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ED9FC7-E52E-4B54-AC1D-B97958C6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38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260288E-FD71-4B41-A84C-D61C0CF93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E8D651-DC42-4A1D-B293-0D70E015C9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95D252-4C19-438C-9BC7-A44071E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624203-C3FE-45BB-ADF6-CACDA1EC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1F429E-1D13-4AC8-9BA7-9CD5069A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94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CE85-EE90-4C3A-A236-EAB9A1D0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06068D-BEDC-4478-B19F-62C3225FD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C97CBE-8ED2-4816-917C-2D1D2E08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97C7BD-65DB-4A61-A655-BBF62B366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E62F2E-4D8F-4664-B6E3-50BB0483F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8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B643F-4F7A-489C-A847-44A1FF82B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58063A-713E-4528-ADCE-4E8DC57B4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735EF-88DA-4F06-8126-95CA24643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FC679E-021A-460F-A64D-1936C8517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E4DEE9-25FB-436E-96AB-2412E1423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42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56711C-E301-4EF7-BD02-1C2A42BBD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7F5C5B-6705-4C6B-998C-4E3DB6FFF0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B12742-6238-4768-8D1C-3124169B0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57AFD-F6CC-43C5-AC48-D4392DD1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9CBAA9-6F52-45AD-870C-B322EF176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0059B-8A97-455A-B56F-881646A5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41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D5BE4A-53F3-4A25-AD05-AB7FC6538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7939B3-F3EE-4164-BC4F-D8C48CB9C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0E4A6A-5AF2-4728-81F7-AA6F6B10D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D751C49-FC8F-41E6-B54E-74CA761930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1B564D-646F-496C-8665-267A474DE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D1E8CB1-FACC-43F9-809F-B7599986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8B45A26-E7B2-43DD-8E5B-45A914163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432AE0-B744-44EB-BA05-63C0DE1F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06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7762F-4CE3-492D-8E05-97E75E5D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9E50DE-E2B6-4C76-8616-3F0D1B8B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CA44EB-F74D-4762-BB51-3AB59831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24A887-991F-4B4A-823F-5B82B882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18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2050967-FB36-4A8D-ACD2-F2724373F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AE6DEBA-A973-4E6B-9D29-03732478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01B454-893E-419C-A42D-32D08AD55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1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A3B4FB-2732-44FC-AACF-052B55CF0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853800-5555-4C6B-B903-7880D30A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80CAD-969A-4C46-8EB9-179D21628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E3DE1C-64B7-4825-8640-680D35397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E4DA90-BA72-4967-83EC-5BA42F0C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0EE3D8-1D6B-4501-9D00-F3E27D08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5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F9D4AC-88DF-46C6-85D4-04DD7912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9B7929-8C1D-48D5-A5BE-F04E43985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FE0EC6-CB4E-43CC-A938-02D5DD531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99942-FE8A-4250-8EAC-EA53ECFE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225C16-C625-44FA-9770-0B59CA91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31AC94-B5CD-4BA1-B8B0-D5BEAA679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92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05F56-8EEE-446D-B86E-E95B3C137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D1065-F620-45F6-A851-EDD26F217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25F99C-4360-488A-946F-F357001FF7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84057-44C5-49FA-A8D1-9AE8C95B83B1}" type="datetimeFigureOut">
              <a:rPr lang="ru-RU" smtClean="0"/>
              <a:t>21.02.2021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62EE4-8C74-459E-83C0-8D65442AA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EF0F3-820F-4C86-8C7F-5EA538FB9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B2402-9E14-4260-87FB-4E6ABA2862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4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sprosi_logopeda/?hl=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instagram.com/daria_logotime/?hl=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18" Type="http://schemas.microsoft.com/office/2007/relationships/hdphoto" Target="../media/hdphoto7.wdp"/><Relationship Id="rId3" Type="http://schemas.openxmlformats.org/officeDocument/2006/relationships/image" Target="../media/image3.jp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1.png"/><Relationship Id="rId2" Type="http://schemas.openxmlformats.org/officeDocument/2006/relationships/audio" Target="../media/audio1.wav"/><Relationship Id="rId16" Type="http://schemas.microsoft.com/office/2007/relationships/hdphoto" Target="../media/hdphoto6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7.png"/><Relationship Id="rId14" Type="http://schemas.microsoft.com/office/2007/relationships/hdphoto" Target="../media/hdphoto5.wdp"/><Relationship Id="rId22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5F3BD4-E7CF-4AE0-A837-BEEB3CA8F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77895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E48AAEE-CE65-4D22-AEDF-C50404A4E565}"/>
              </a:ext>
            </a:extLst>
          </p:cNvPr>
          <p:cNvSpPr/>
          <p:nvPr/>
        </p:nvSpPr>
        <p:spPr>
          <a:xfrm>
            <a:off x="865749" y="521960"/>
            <a:ext cx="10460501" cy="583397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B9BD5"/>
            </a:solidFill>
          </a:ln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prstMaterial="plastic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896C388-71D1-44EE-A362-090D15E5B41B}"/>
              </a:ext>
            </a:extLst>
          </p:cNvPr>
          <p:cNvSpPr/>
          <p:nvPr/>
        </p:nvSpPr>
        <p:spPr>
          <a:xfrm>
            <a:off x="2917468" y="713564"/>
            <a:ext cx="63570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«Любимая гимнастика» </a:t>
            </a:r>
          </a:p>
          <a:p>
            <a:pPr algn="ctr"/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для свистящих звуков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69BEB1-67D3-4B7C-A069-39E735380D36}"/>
              </a:ext>
            </a:extLst>
          </p:cNvPr>
          <p:cNvSpPr txBox="1"/>
          <p:nvPr/>
        </p:nvSpPr>
        <p:spPr>
          <a:xfrm>
            <a:off x="1727285" y="2501571"/>
            <a:ext cx="5942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  <a:latin typeface="Comic Sans MS" panose="030F0702030302020204" pitchFamily="66" charset="0"/>
              </a:rPr>
              <a:t>Список упражнений: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0A71D3-3B72-4B37-B4B6-D28A414B0E7E}"/>
              </a:ext>
            </a:extLst>
          </p:cNvPr>
          <p:cNvSpPr txBox="1"/>
          <p:nvPr/>
        </p:nvSpPr>
        <p:spPr>
          <a:xfrm>
            <a:off x="1610055" y="3174392"/>
            <a:ext cx="8274843" cy="224676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«Лягушка»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«Заборчик»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«Чистим зубки»</a:t>
            </a:r>
          </a:p>
          <a:p>
            <a:pPr algn="just"/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just"/>
            <a:endParaRPr lang="ru-RU" sz="20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«Кошка сердится»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«Горочка и саночки»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70C0"/>
                </a:solidFill>
                <a:latin typeface="Comic Sans MS" panose="030F0702030302020204" pitchFamily="66" charset="0"/>
              </a:rPr>
              <a:t>«Лопата»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E0CE89-9B5D-44E7-B06C-46D7D5797CF2}"/>
              </a:ext>
            </a:extLst>
          </p:cNvPr>
          <p:cNvSpPr txBox="1"/>
          <p:nvPr/>
        </p:nvSpPr>
        <p:spPr>
          <a:xfrm>
            <a:off x="2307102" y="4800326"/>
            <a:ext cx="94520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Автор: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Светлана </a:t>
            </a:r>
            <a:r>
              <a:rPr lang="ru-RU" sz="2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Саетова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,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 </a:t>
            </a:r>
            <a:r>
              <a:rPr lang="ru-RU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инстаграм:</a:t>
            </a:r>
            <a:r>
              <a:rPr lang="en-US" sz="2400" dirty="0">
                <a:solidFill>
                  <a:srgbClr val="00B05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Comic Sans MS" panose="030F0702030302020204" pitchFamily="66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sprosi_logopeda</a:t>
            </a:r>
            <a:endParaRPr lang="ru-RU" sz="24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Составитель:</a:t>
            </a:r>
            <a:r>
              <a:rPr lang="ru-RU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Дарья Семёнова,</a:t>
            </a:r>
            <a:r>
              <a:rPr lang="en-US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      </a:t>
            </a:r>
            <a:r>
              <a:rPr lang="ru-RU" sz="2000" dirty="0">
                <a:solidFill>
                  <a:srgbClr val="00B050"/>
                </a:solidFill>
                <a:latin typeface="Comic Sans MS" panose="030F0702030302020204" pitchFamily="66" charset="0"/>
              </a:rPr>
              <a:t>инстаграм: </a:t>
            </a:r>
            <a:r>
              <a:rPr lang="en-US" sz="2000" dirty="0" err="1">
                <a:solidFill>
                  <a:srgbClr val="00B050"/>
                </a:solidFill>
                <a:latin typeface="Comic Sans MS" panose="030F0702030302020204" pitchFamily="66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daria_logotime</a:t>
            </a:r>
            <a:endParaRPr lang="ru-RU" sz="20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6" name="Picture 12">
            <a:extLst>
              <a:ext uri="{FF2B5EF4-FFF2-40B4-BE49-F238E27FC236}">
                <a16:creationId xmlns:a16="http://schemas.microsoft.com/office/drawing/2014/main" id="{BF3E05EA-F109-4DCB-8105-47AB8AB46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588" y="4873286"/>
            <a:ext cx="297748" cy="2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FE240D51-B72E-4905-AC38-2D976728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356" y="5500513"/>
            <a:ext cx="297748" cy="2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1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722797-F056-4182-AB2A-04DE372553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4FBDF8D1-E473-4FFF-8591-72CABF8980C4}"/>
              </a:ext>
            </a:extLst>
          </p:cNvPr>
          <p:cNvGrpSpPr>
            <a:grpSpLocks noChangeAspect="1"/>
          </p:cNvGrpSpPr>
          <p:nvPr/>
        </p:nvGrpSpPr>
        <p:grpSpPr>
          <a:xfrm>
            <a:off x="1915573" y="1953306"/>
            <a:ext cx="2263165" cy="3307038"/>
            <a:chOff x="4099195" y="91575"/>
            <a:chExt cx="4712677" cy="6390686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1CB281A2-D3D8-480B-B5F3-3567B59DDB2E}"/>
                </a:ext>
              </a:extLst>
            </p:cNvPr>
            <p:cNvGrpSpPr/>
            <p:nvPr/>
          </p:nvGrpSpPr>
          <p:grpSpPr>
            <a:xfrm>
              <a:off x="4099195" y="91575"/>
              <a:ext cx="4712677" cy="6390686"/>
              <a:chOff x="4099195" y="91575"/>
              <a:chExt cx="4712677" cy="6390686"/>
            </a:xfrm>
          </p:grpSpPr>
          <p:grpSp>
            <p:nvGrpSpPr>
              <p:cNvPr id="28" name="Группа 27">
                <a:extLst>
                  <a:ext uri="{FF2B5EF4-FFF2-40B4-BE49-F238E27FC236}">
                    <a16:creationId xmlns:a16="http://schemas.microsoft.com/office/drawing/2014/main" id="{755B242C-5B08-4B5D-80D0-668FDD8038F6}"/>
                  </a:ext>
                </a:extLst>
              </p:cNvPr>
              <p:cNvGrpSpPr/>
              <p:nvPr/>
            </p:nvGrpSpPr>
            <p:grpSpPr>
              <a:xfrm>
                <a:off x="4099195" y="91575"/>
                <a:ext cx="4712677" cy="6390686"/>
                <a:chOff x="4099195" y="91575"/>
                <a:chExt cx="4712677" cy="6390686"/>
              </a:xfrm>
            </p:grpSpPr>
            <p:grpSp>
              <p:nvGrpSpPr>
                <p:cNvPr id="30" name="Группа 29">
                  <a:extLst>
                    <a:ext uri="{FF2B5EF4-FFF2-40B4-BE49-F238E27FC236}">
                      <a16:creationId xmlns:a16="http://schemas.microsoft.com/office/drawing/2014/main" id="{7D32683C-7750-43C9-802F-013F6F5B230F}"/>
                    </a:ext>
                  </a:extLst>
                </p:cNvPr>
                <p:cNvGrpSpPr/>
                <p:nvPr/>
              </p:nvGrpSpPr>
              <p:grpSpPr>
                <a:xfrm>
                  <a:off x="4099195" y="91575"/>
                  <a:ext cx="4712677" cy="6390686"/>
                  <a:chOff x="4099195" y="91575"/>
                  <a:chExt cx="4712677" cy="6390686"/>
                </a:xfrm>
              </p:grpSpPr>
              <p:grpSp>
                <p:nvGrpSpPr>
                  <p:cNvPr id="32" name="Группа 31">
                    <a:extLst>
                      <a:ext uri="{FF2B5EF4-FFF2-40B4-BE49-F238E27FC236}">
                        <a16:creationId xmlns:a16="http://schemas.microsoft.com/office/drawing/2014/main" id="{B0BE115B-772B-42C4-BB9A-A6E8279174A3}"/>
                      </a:ext>
                    </a:extLst>
                  </p:cNvPr>
                  <p:cNvGrpSpPr/>
                  <p:nvPr/>
                </p:nvGrpSpPr>
                <p:grpSpPr>
                  <a:xfrm>
                    <a:off x="4099195" y="91575"/>
                    <a:ext cx="4712677" cy="6390686"/>
                    <a:chOff x="4099195" y="91575"/>
                    <a:chExt cx="4712677" cy="6390686"/>
                  </a:xfrm>
                </p:grpSpPr>
                <p:grpSp>
                  <p:nvGrpSpPr>
                    <p:cNvPr id="34" name="Группа 33">
                      <a:extLst>
                        <a:ext uri="{FF2B5EF4-FFF2-40B4-BE49-F238E27FC236}">
                          <a16:creationId xmlns:a16="http://schemas.microsoft.com/office/drawing/2014/main" id="{12A6BBFF-5E62-4D16-80DB-1E2703E4AE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99195" y="91575"/>
                      <a:ext cx="4712677" cy="6390686"/>
                      <a:chOff x="4099195" y="91575"/>
                      <a:chExt cx="4712677" cy="6390686"/>
                    </a:xfrm>
                  </p:grpSpPr>
                  <p:grpSp>
                    <p:nvGrpSpPr>
                      <p:cNvPr id="36" name="Группа 35">
                        <a:extLst>
                          <a:ext uri="{FF2B5EF4-FFF2-40B4-BE49-F238E27FC236}">
                            <a16:creationId xmlns:a16="http://schemas.microsoft.com/office/drawing/2014/main" id="{2A4B2BBF-5FEE-42C4-A146-7EB17BA3C15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99195" y="91575"/>
                        <a:ext cx="4712677" cy="6390686"/>
                        <a:chOff x="4653877" y="255088"/>
                        <a:chExt cx="4712677" cy="6390686"/>
                      </a:xfrm>
                    </p:grpSpPr>
                    <p:grpSp>
                      <p:nvGrpSpPr>
                        <p:cNvPr id="38" name="Группа 37">
                          <a:extLst>
                            <a:ext uri="{FF2B5EF4-FFF2-40B4-BE49-F238E27FC236}">
                              <a16:creationId xmlns:a16="http://schemas.microsoft.com/office/drawing/2014/main" id="{A2AF915A-67DC-46FB-88AB-FE95435BF55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53877" y="255088"/>
                          <a:ext cx="4712677" cy="6390686"/>
                          <a:chOff x="4651933" y="252233"/>
                          <a:chExt cx="4712677" cy="6390686"/>
                        </a:xfrm>
                      </p:grpSpPr>
                      <p:pic>
                        <p:nvPicPr>
                          <p:cNvPr id="42" name="Picture 4">
                            <a:extLst>
                              <a:ext uri="{FF2B5EF4-FFF2-40B4-BE49-F238E27FC236}">
                                <a16:creationId xmlns:a16="http://schemas.microsoft.com/office/drawing/2014/main" id="{2946D304-47B7-41BE-BC8A-757A16A038A1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BEBA8EAE-BF5A-486C-A8C5-ECC9F3942E4B}">
                                <a14:imgProps xmlns:a14="http://schemas.microsoft.com/office/drawing/2010/main">
                                  <a14:imgLayer r:embed="rId5">
                                    <a14:imgEffect>
                                      <a14:backgroundRemoval t="0" b="100000" l="0" r="100000">
                                        <a14:foregroundMark x1="19891" y1="7581" x2="21522" y2="11470"/>
                                        <a14:foregroundMark x1="51087" y1="3296" x2="50435" y2="13118"/>
                                        <a14:foregroundMark x1="79457" y1="7185" x2="80543" y2="12722"/>
                                        <a14:foregroundMark x1="8804" y1="72841" x2="10109" y2="69743"/>
                                        <a14:foregroundMark x1="50435" y1="82861" x2="49348" y2="90639"/>
                                        <a14:foregroundMark x1="10761" y1="84509" x2="9565" y2="98484"/>
                                        <a14:foregroundMark x1="90000" y1="84113" x2="91957" y2="99077"/>
                                      </a14:backgroundRemoval>
                                    </a14:imgEffect>
                                  </a14:imgLayer>
                                </a14:imgProps>
                              </a:ex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1933" y="252233"/>
                            <a:ext cx="4712677" cy="63906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43" name="Прямая соединительная линия 42">
                            <a:extLst>
                              <a:ext uri="{FF2B5EF4-FFF2-40B4-BE49-F238E27FC236}">
                                <a16:creationId xmlns:a16="http://schemas.microsoft.com/office/drawing/2014/main" id="{E2C601B2-1811-4A20-AE41-7FAE1A15E5E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510701" y="604837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4" name="Прямая соединительная линия 43">
                            <a:extLst>
                              <a:ext uri="{FF2B5EF4-FFF2-40B4-BE49-F238E27FC236}">
                                <a16:creationId xmlns:a16="http://schemas.microsoft.com/office/drawing/2014/main" id="{984FB69F-674F-4882-8BE6-96FF4722A499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215426" y="633412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45" name="Прямая соединительная линия 44">
                            <a:extLst>
                              <a:ext uri="{FF2B5EF4-FFF2-40B4-BE49-F238E27FC236}">
                                <a16:creationId xmlns:a16="http://schemas.microsoft.com/office/drawing/2014/main" id="{89685265-238D-42A8-AE0F-46AE9A223398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215426" y="604837"/>
                            <a:ext cx="295275" cy="267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39" name="Прямая соединительная линия 38">
                          <a:extLst>
                            <a:ext uri="{FF2B5EF4-FFF2-40B4-BE49-F238E27FC236}">
                              <a16:creationId xmlns:a16="http://schemas.microsoft.com/office/drawing/2014/main" id="{EAC3AD62-EB20-4213-93F1-E7E5103D334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491162" y="604837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0" name="Прямая соединительная линия 39">
                          <a:extLst>
                            <a:ext uri="{FF2B5EF4-FFF2-40B4-BE49-F238E27FC236}">
                              <a16:creationId xmlns:a16="http://schemas.microsoft.com/office/drawing/2014/main" id="{29B78CF6-F547-4D64-946F-EA606E32D79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786437" y="633412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" name="Прямая соединительная линия 40">
                          <a:extLst>
                            <a:ext uri="{FF2B5EF4-FFF2-40B4-BE49-F238E27FC236}">
                              <a16:creationId xmlns:a16="http://schemas.microsoft.com/office/drawing/2014/main" id="{5AF0FBA5-98AD-4C7C-860F-4043E3154C46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39007" y="604837"/>
                          <a:ext cx="295275" cy="28575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37" name="Прямая соединительная линия 36">
                        <a:extLst>
                          <a:ext uri="{FF2B5EF4-FFF2-40B4-BE49-F238E27FC236}">
                            <a16:creationId xmlns:a16="http://schemas.microsoft.com/office/drawing/2014/main" id="{698DD759-F865-49D8-A5F9-25FD2957F91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318500" y="3584575"/>
                        <a:ext cx="152400" cy="1235075"/>
                      </a:xfrm>
                      <a:prstGeom prst="line">
                        <a:avLst/>
                      </a:prstGeom>
                      <a:ln w="12700">
                        <a:solidFill>
                          <a:srgbClr val="89664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35" name="Прямая соединительная линия 34">
                      <a:extLst>
                        <a:ext uri="{FF2B5EF4-FFF2-40B4-BE49-F238E27FC236}">
                          <a16:creationId xmlns:a16="http://schemas.microsoft.com/office/drawing/2014/main" id="{803CDC48-0E68-4217-8AFA-24B6E6B27DC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67225" y="3984625"/>
                      <a:ext cx="104776" cy="835025"/>
                    </a:xfrm>
                    <a:prstGeom prst="line">
                      <a:avLst/>
                    </a:prstGeom>
                    <a:ln w="12700">
                      <a:solidFill>
                        <a:srgbClr val="C3996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" name="Прямая соединительная линия 32">
                    <a:extLst>
                      <a:ext uri="{FF2B5EF4-FFF2-40B4-BE49-F238E27FC236}">
                        <a16:creationId xmlns:a16="http://schemas.microsoft.com/office/drawing/2014/main" id="{0265076F-2B8F-4962-8523-3C73F908A88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3075" y="5156200"/>
                    <a:ext cx="149226" cy="1292225"/>
                  </a:xfrm>
                  <a:prstGeom prst="line">
                    <a:avLst/>
                  </a:prstGeom>
                  <a:ln w="12700">
                    <a:solidFill>
                      <a:srgbClr val="C3996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1D4FCDF0-2759-4D2D-A968-635FFCB79E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2001" y="5156200"/>
                  <a:ext cx="148956" cy="1292225"/>
                </a:xfrm>
                <a:prstGeom prst="line">
                  <a:avLst/>
                </a:prstGeom>
                <a:ln w="12700">
                  <a:solidFill>
                    <a:srgbClr val="8568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1F23DD0A-01B6-429B-9DB0-4CF63C919C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3998" y="5156199"/>
                <a:ext cx="137083" cy="1292225"/>
              </a:xfrm>
              <a:prstGeom prst="line">
                <a:avLst/>
              </a:prstGeom>
              <a:ln w="12700">
                <a:solidFill>
                  <a:srgbClr val="8568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D3049D9A-2290-4676-A631-8FCC5AD46E3E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59" y="5156198"/>
              <a:ext cx="156351" cy="1292225"/>
            </a:xfrm>
            <a:prstGeom prst="line">
              <a:avLst/>
            </a:prstGeom>
            <a:ln w="12700">
              <a:solidFill>
                <a:srgbClr val="C399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40ED689-E88F-4B75-BCBC-6E4599427DAD}"/>
              </a:ext>
            </a:extLst>
          </p:cNvPr>
          <p:cNvGrpSpPr>
            <a:grpSpLocks noChangeAspect="1"/>
          </p:cNvGrpSpPr>
          <p:nvPr/>
        </p:nvGrpSpPr>
        <p:grpSpPr>
          <a:xfrm>
            <a:off x="153398" y="3470794"/>
            <a:ext cx="2005058" cy="3223865"/>
            <a:chOff x="4099195" y="91575"/>
            <a:chExt cx="4712677" cy="6390686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B741068F-862D-4A27-A953-C907CDAB25DB}"/>
                </a:ext>
              </a:extLst>
            </p:cNvPr>
            <p:cNvGrpSpPr/>
            <p:nvPr/>
          </p:nvGrpSpPr>
          <p:grpSpPr>
            <a:xfrm>
              <a:off x="4099195" y="91575"/>
              <a:ext cx="4712677" cy="6390686"/>
              <a:chOff x="4099195" y="91575"/>
              <a:chExt cx="4712677" cy="6390686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BCBFF953-25F5-40DB-9CA0-3E1182827404}"/>
                  </a:ext>
                </a:extLst>
              </p:cNvPr>
              <p:cNvGrpSpPr/>
              <p:nvPr/>
            </p:nvGrpSpPr>
            <p:grpSpPr>
              <a:xfrm>
                <a:off x="4099195" y="91575"/>
                <a:ext cx="4712677" cy="6390686"/>
                <a:chOff x="4099195" y="91575"/>
                <a:chExt cx="4712677" cy="6390686"/>
              </a:xfrm>
            </p:grpSpPr>
            <p:grpSp>
              <p:nvGrpSpPr>
                <p:cNvPr id="9" name="Группа 8">
                  <a:extLst>
                    <a:ext uri="{FF2B5EF4-FFF2-40B4-BE49-F238E27FC236}">
                      <a16:creationId xmlns:a16="http://schemas.microsoft.com/office/drawing/2014/main" id="{1AE86540-D310-491C-8150-C66D8F3A4F00}"/>
                    </a:ext>
                  </a:extLst>
                </p:cNvPr>
                <p:cNvGrpSpPr/>
                <p:nvPr/>
              </p:nvGrpSpPr>
              <p:grpSpPr>
                <a:xfrm>
                  <a:off x="4099195" y="91575"/>
                  <a:ext cx="4712677" cy="6390686"/>
                  <a:chOff x="4099195" y="91575"/>
                  <a:chExt cx="4712677" cy="6390686"/>
                </a:xfrm>
              </p:grpSpPr>
              <p:grpSp>
                <p:nvGrpSpPr>
                  <p:cNvPr id="11" name="Группа 10">
                    <a:extLst>
                      <a:ext uri="{FF2B5EF4-FFF2-40B4-BE49-F238E27FC236}">
                        <a16:creationId xmlns:a16="http://schemas.microsoft.com/office/drawing/2014/main" id="{976C05CA-04B9-4855-B360-DEB9A27DF97B}"/>
                      </a:ext>
                    </a:extLst>
                  </p:cNvPr>
                  <p:cNvGrpSpPr/>
                  <p:nvPr/>
                </p:nvGrpSpPr>
                <p:grpSpPr>
                  <a:xfrm>
                    <a:off x="4099195" y="91575"/>
                    <a:ext cx="4712677" cy="6390686"/>
                    <a:chOff x="4099195" y="91575"/>
                    <a:chExt cx="4712677" cy="6390686"/>
                  </a:xfrm>
                </p:grpSpPr>
                <p:grpSp>
                  <p:nvGrpSpPr>
                    <p:cNvPr id="13" name="Группа 12">
                      <a:extLst>
                        <a:ext uri="{FF2B5EF4-FFF2-40B4-BE49-F238E27FC236}">
                          <a16:creationId xmlns:a16="http://schemas.microsoft.com/office/drawing/2014/main" id="{BE76268C-7717-4B3A-9414-099D8C91AB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99195" y="91575"/>
                      <a:ext cx="4712677" cy="6390686"/>
                      <a:chOff x="4099195" y="91575"/>
                      <a:chExt cx="4712677" cy="6390686"/>
                    </a:xfrm>
                  </p:grpSpPr>
                  <p:grpSp>
                    <p:nvGrpSpPr>
                      <p:cNvPr id="15" name="Группа 14">
                        <a:extLst>
                          <a:ext uri="{FF2B5EF4-FFF2-40B4-BE49-F238E27FC236}">
                            <a16:creationId xmlns:a16="http://schemas.microsoft.com/office/drawing/2014/main" id="{2CC64FB5-C110-412C-9ABA-9613B519866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99195" y="91575"/>
                        <a:ext cx="4712677" cy="6390686"/>
                        <a:chOff x="4653877" y="255088"/>
                        <a:chExt cx="4712677" cy="6390686"/>
                      </a:xfrm>
                    </p:grpSpPr>
                    <p:grpSp>
                      <p:nvGrpSpPr>
                        <p:cNvPr id="17" name="Группа 16">
                          <a:extLst>
                            <a:ext uri="{FF2B5EF4-FFF2-40B4-BE49-F238E27FC236}">
                              <a16:creationId xmlns:a16="http://schemas.microsoft.com/office/drawing/2014/main" id="{D85D4832-65F4-4B9B-BD3C-4A8990CF796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53877" y="255088"/>
                          <a:ext cx="4712677" cy="6390686"/>
                          <a:chOff x="4651933" y="252233"/>
                          <a:chExt cx="4712677" cy="6390686"/>
                        </a:xfrm>
                      </p:grpSpPr>
                      <p:pic>
                        <p:nvPicPr>
                          <p:cNvPr id="21" name="Picture 4">
                            <a:extLst>
                              <a:ext uri="{FF2B5EF4-FFF2-40B4-BE49-F238E27FC236}">
                                <a16:creationId xmlns:a16="http://schemas.microsoft.com/office/drawing/2014/main" id="{9483C24D-8849-4E06-9DD2-09AE9B318B6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BEBA8EAE-BF5A-486C-A8C5-ECC9F3942E4B}">
                                <a14:imgProps xmlns:a14="http://schemas.microsoft.com/office/drawing/2010/main">
                                  <a14:imgLayer r:embed="rId5">
                                    <a14:imgEffect>
                                      <a14:backgroundRemoval t="0" b="100000" l="0" r="100000">
                                        <a14:foregroundMark x1="19891" y1="7581" x2="21522" y2="11470"/>
                                        <a14:foregroundMark x1="51087" y1="3296" x2="50435" y2="13118"/>
                                        <a14:foregroundMark x1="79457" y1="7185" x2="80543" y2="12722"/>
                                        <a14:foregroundMark x1="8804" y1="72841" x2="10109" y2="69743"/>
                                        <a14:foregroundMark x1="50435" y1="82861" x2="49348" y2="90639"/>
                                        <a14:foregroundMark x1="10761" y1="84509" x2="9565" y2="98484"/>
                                        <a14:foregroundMark x1="90000" y1="84113" x2="91957" y2="99077"/>
                                      </a14:backgroundRemoval>
                                    </a14:imgEffect>
                                  </a14:imgLayer>
                                </a14:imgProps>
                              </a:ex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1933" y="252233"/>
                            <a:ext cx="4712677" cy="63906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22" name="Прямая соединительная линия 21">
                            <a:extLst>
                              <a:ext uri="{FF2B5EF4-FFF2-40B4-BE49-F238E27FC236}">
                                <a16:creationId xmlns:a16="http://schemas.microsoft.com/office/drawing/2014/main" id="{E5A313BB-5062-42B9-8343-38801D957897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510701" y="604837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3" name="Прямая соединительная линия 22">
                            <a:extLst>
                              <a:ext uri="{FF2B5EF4-FFF2-40B4-BE49-F238E27FC236}">
                                <a16:creationId xmlns:a16="http://schemas.microsoft.com/office/drawing/2014/main" id="{BBB91242-A8CB-4670-BE84-08A0460FE3D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215426" y="633412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4" name="Прямая соединительная линия 23">
                            <a:extLst>
                              <a:ext uri="{FF2B5EF4-FFF2-40B4-BE49-F238E27FC236}">
                                <a16:creationId xmlns:a16="http://schemas.microsoft.com/office/drawing/2014/main" id="{2DB66751-1A32-417B-87FD-03865F206E5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215426" y="604837"/>
                            <a:ext cx="295275" cy="267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8" name="Прямая соединительная линия 17">
                          <a:extLst>
                            <a:ext uri="{FF2B5EF4-FFF2-40B4-BE49-F238E27FC236}">
                              <a16:creationId xmlns:a16="http://schemas.microsoft.com/office/drawing/2014/main" id="{93FE4279-72D9-4D3A-8D62-E9645BCBD88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491162" y="604837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9" name="Прямая соединительная линия 18">
                          <a:extLst>
                            <a:ext uri="{FF2B5EF4-FFF2-40B4-BE49-F238E27FC236}">
                              <a16:creationId xmlns:a16="http://schemas.microsoft.com/office/drawing/2014/main" id="{2E9D8282-36C7-4EDC-ADFC-C5B583C35EA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786437" y="633412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20" name="Прямая соединительная линия 19">
                          <a:extLst>
                            <a:ext uri="{FF2B5EF4-FFF2-40B4-BE49-F238E27FC236}">
                              <a16:creationId xmlns:a16="http://schemas.microsoft.com/office/drawing/2014/main" id="{01F72A77-2244-45A1-808B-608748F8404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39007" y="604837"/>
                          <a:ext cx="295275" cy="28575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6" name="Прямая соединительная линия 15">
                        <a:extLst>
                          <a:ext uri="{FF2B5EF4-FFF2-40B4-BE49-F238E27FC236}">
                            <a16:creationId xmlns:a16="http://schemas.microsoft.com/office/drawing/2014/main" id="{CE99031B-9222-4246-8422-981278C4D99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318500" y="3584575"/>
                        <a:ext cx="152400" cy="1235075"/>
                      </a:xfrm>
                      <a:prstGeom prst="line">
                        <a:avLst/>
                      </a:prstGeom>
                      <a:ln w="12700">
                        <a:solidFill>
                          <a:srgbClr val="89664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14" name="Прямая соединительная линия 13">
                      <a:extLst>
                        <a:ext uri="{FF2B5EF4-FFF2-40B4-BE49-F238E27FC236}">
                          <a16:creationId xmlns:a16="http://schemas.microsoft.com/office/drawing/2014/main" id="{B7F21E7E-7382-4BFE-AA28-068494DAAE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67225" y="3984625"/>
                      <a:ext cx="104776" cy="835025"/>
                    </a:xfrm>
                    <a:prstGeom prst="line">
                      <a:avLst/>
                    </a:prstGeom>
                    <a:ln w="12700">
                      <a:solidFill>
                        <a:srgbClr val="C3996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2" name="Прямая соединительная линия 11">
                    <a:extLst>
                      <a:ext uri="{FF2B5EF4-FFF2-40B4-BE49-F238E27FC236}">
                        <a16:creationId xmlns:a16="http://schemas.microsoft.com/office/drawing/2014/main" id="{9B6115A3-B5B5-4FEB-A241-A7445DFEE5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3075" y="5156200"/>
                    <a:ext cx="149226" cy="1292225"/>
                  </a:xfrm>
                  <a:prstGeom prst="line">
                    <a:avLst/>
                  </a:prstGeom>
                  <a:ln w="12700">
                    <a:solidFill>
                      <a:srgbClr val="C3996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" name="Прямая соединительная линия 9">
                  <a:extLst>
                    <a:ext uri="{FF2B5EF4-FFF2-40B4-BE49-F238E27FC236}">
                      <a16:creationId xmlns:a16="http://schemas.microsoft.com/office/drawing/2014/main" id="{35BF6714-2EAF-43D6-B8E7-9FCC9DC7D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2001" y="5156200"/>
                  <a:ext cx="148956" cy="1292225"/>
                </a:xfrm>
                <a:prstGeom prst="line">
                  <a:avLst/>
                </a:prstGeom>
                <a:ln w="12700">
                  <a:solidFill>
                    <a:srgbClr val="8568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F62346B0-9916-4C46-8547-677F4986AC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3998" y="5156199"/>
                <a:ext cx="137083" cy="1292225"/>
              </a:xfrm>
              <a:prstGeom prst="line">
                <a:avLst/>
              </a:prstGeom>
              <a:ln w="12700">
                <a:solidFill>
                  <a:srgbClr val="8568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C682FB95-5897-4FF3-8C46-D31FE160733C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59" y="5156198"/>
              <a:ext cx="156351" cy="1292225"/>
            </a:xfrm>
            <a:prstGeom prst="line">
              <a:avLst/>
            </a:prstGeom>
            <a:ln w="12700">
              <a:solidFill>
                <a:srgbClr val="C399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D236407-D707-4730-AC01-CB19C850557F}"/>
              </a:ext>
            </a:extLst>
          </p:cNvPr>
          <p:cNvGrpSpPr>
            <a:grpSpLocks noChangeAspect="1"/>
          </p:cNvGrpSpPr>
          <p:nvPr/>
        </p:nvGrpSpPr>
        <p:grpSpPr>
          <a:xfrm>
            <a:off x="3877600" y="3228391"/>
            <a:ext cx="2039814" cy="3279748"/>
            <a:chOff x="4099195" y="91575"/>
            <a:chExt cx="4712677" cy="639068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6940FC69-572E-45D7-B26F-1C92C37AB3B7}"/>
                </a:ext>
              </a:extLst>
            </p:cNvPr>
            <p:cNvGrpSpPr/>
            <p:nvPr/>
          </p:nvGrpSpPr>
          <p:grpSpPr>
            <a:xfrm>
              <a:off x="4099195" y="91575"/>
              <a:ext cx="4712677" cy="6390686"/>
              <a:chOff x="4099195" y="91575"/>
              <a:chExt cx="4712677" cy="6390686"/>
            </a:xfrm>
          </p:grpSpPr>
          <p:grpSp>
            <p:nvGrpSpPr>
              <p:cNvPr id="49" name="Группа 48">
                <a:extLst>
                  <a:ext uri="{FF2B5EF4-FFF2-40B4-BE49-F238E27FC236}">
                    <a16:creationId xmlns:a16="http://schemas.microsoft.com/office/drawing/2014/main" id="{1F3D84E6-2898-46A7-BC6E-FBF8A1BE95E1}"/>
                  </a:ext>
                </a:extLst>
              </p:cNvPr>
              <p:cNvGrpSpPr/>
              <p:nvPr/>
            </p:nvGrpSpPr>
            <p:grpSpPr>
              <a:xfrm>
                <a:off x="4099195" y="91575"/>
                <a:ext cx="4712677" cy="6390686"/>
                <a:chOff x="4099195" y="91575"/>
                <a:chExt cx="4712677" cy="6390686"/>
              </a:xfrm>
            </p:grpSpPr>
            <p:grpSp>
              <p:nvGrpSpPr>
                <p:cNvPr id="51" name="Группа 50">
                  <a:extLst>
                    <a:ext uri="{FF2B5EF4-FFF2-40B4-BE49-F238E27FC236}">
                      <a16:creationId xmlns:a16="http://schemas.microsoft.com/office/drawing/2014/main" id="{82FFC924-0DFC-4600-9EA7-2AF8CB493E3C}"/>
                    </a:ext>
                  </a:extLst>
                </p:cNvPr>
                <p:cNvGrpSpPr/>
                <p:nvPr/>
              </p:nvGrpSpPr>
              <p:grpSpPr>
                <a:xfrm>
                  <a:off x="4099195" y="91575"/>
                  <a:ext cx="4712677" cy="6390686"/>
                  <a:chOff x="4099195" y="91575"/>
                  <a:chExt cx="4712677" cy="6390686"/>
                </a:xfrm>
              </p:grpSpPr>
              <p:grpSp>
                <p:nvGrpSpPr>
                  <p:cNvPr id="53" name="Группа 52">
                    <a:extLst>
                      <a:ext uri="{FF2B5EF4-FFF2-40B4-BE49-F238E27FC236}">
                        <a16:creationId xmlns:a16="http://schemas.microsoft.com/office/drawing/2014/main" id="{C5285FE3-706E-4C40-8C15-A4E6EDEDCF17}"/>
                      </a:ext>
                    </a:extLst>
                  </p:cNvPr>
                  <p:cNvGrpSpPr/>
                  <p:nvPr/>
                </p:nvGrpSpPr>
                <p:grpSpPr>
                  <a:xfrm>
                    <a:off x="4099195" y="91575"/>
                    <a:ext cx="4712677" cy="6390686"/>
                    <a:chOff x="4099195" y="91575"/>
                    <a:chExt cx="4712677" cy="6390686"/>
                  </a:xfrm>
                </p:grpSpPr>
                <p:grpSp>
                  <p:nvGrpSpPr>
                    <p:cNvPr id="55" name="Группа 54">
                      <a:extLst>
                        <a:ext uri="{FF2B5EF4-FFF2-40B4-BE49-F238E27FC236}">
                          <a16:creationId xmlns:a16="http://schemas.microsoft.com/office/drawing/2014/main" id="{3BB3671E-0A72-4DD3-A325-91F92B996AD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99195" y="91575"/>
                      <a:ext cx="4712677" cy="6390686"/>
                      <a:chOff x="4099195" y="91575"/>
                      <a:chExt cx="4712677" cy="6390686"/>
                    </a:xfrm>
                  </p:grpSpPr>
                  <p:grpSp>
                    <p:nvGrpSpPr>
                      <p:cNvPr id="57" name="Группа 56">
                        <a:extLst>
                          <a:ext uri="{FF2B5EF4-FFF2-40B4-BE49-F238E27FC236}">
                            <a16:creationId xmlns:a16="http://schemas.microsoft.com/office/drawing/2014/main" id="{CA3D671D-F517-4E49-9B48-4B2299E8C4F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99195" y="91575"/>
                        <a:ext cx="4712677" cy="6390686"/>
                        <a:chOff x="4653877" y="255088"/>
                        <a:chExt cx="4712677" cy="6390686"/>
                      </a:xfrm>
                    </p:grpSpPr>
                    <p:grpSp>
                      <p:nvGrpSpPr>
                        <p:cNvPr id="59" name="Группа 58">
                          <a:extLst>
                            <a:ext uri="{FF2B5EF4-FFF2-40B4-BE49-F238E27FC236}">
                              <a16:creationId xmlns:a16="http://schemas.microsoft.com/office/drawing/2014/main" id="{0D0A59B7-1931-4F48-915F-CDD86B621F2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53877" y="255088"/>
                          <a:ext cx="4712677" cy="6390686"/>
                          <a:chOff x="4651933" y="252233"/>
                          <a:chExt cx="4712677" cy="6390686"/>
                        </a:xfrm>
                      </p:grpSpPr>
                      <p:pic>
                        <p:nvPicPr>
                          <p:cNvPr id="63" name="Picture 4">
                            <a:extLst>
                              <a:ext uri="{FF2B5EF4-FFF2-40B4-BE49-F238E27FC236}">
                                <a16:creationId xmlns:a16="http://schemas.microsoft.com/office/drawing/2014/main" id="{FA693AF2-EAD2-414B-8DB9-2C29F643DA23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BEBA8EAE-BF5A-486C-A8C5-ECC9F3942E4B}">
                                <a14:imgProps xmlns:a14="http://schemas.microsoft.com/office/drawing/2010/main">
                                  <a14:imgLayer r:embed="rId5">
                                    <a14:imgEffect>
                                      <a14:backgroundRemoval t="0" b="100000" l="0" r="100000">
                                        <a14:foregroundMark x1="19891" y1="7581" x2="21522" y2="11470"/>
                                        <a14:foregroundMark x1="51087" y1="3296" x2="50435" y2="13118"/>
                                        <a14:foregroundMark x1="79457" y1="7185" x2="80543" y2="12722"/>
                                        <a14:foregroundMark x1="8804" y1="72841" x2="10109" y2="69743"/>
                                        <a14:foregroundMark x1="50435" y1="82861" x2="49348" y2="90639"/>
                                        <a14:foregroundMark x1="10761" y1="84509" x2="9565" y2="98484"/>
                                        <a14:foregroundMark x1="90000" y1="84113" x2="91957" y2="99077"/>
                                      </a14:backgroundRemoval>
                                    </a14:imgEffect>
                                  </a14:imgLayer>
                                </a14:imgProps>
                              </a:ex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1933" y="252233"/>
                            <a:ext cx="4712677" cy="63906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64" name="Прямая соединительная линия 63">
                            <a:extLst>
                              <a:ext uri="{FF2B5EF4-FFF2-40B4-BE49-F238E27FC236}">
                                <a16:creationId xmlns:a16="http://schemas.microsoft.com/office/drawing/2014/main" id="{C2FC4128-67E8-40E3-B992-28F4B63E56A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510701" y="604837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5" name="Прямая соединительная линия 64">
                            <a:extLst>
                              <a:ext uri="{FF2B5EF4-FFF2-40B4-BE49-F238E27FC236}">
                                <a16:creationId xmlns:a16="http://schemas.microsoft.com/office/drawing/2014/main" id="{D152FAAB-5451-49A8-BE3C-7112A76CFDF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215426" y="633412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66" name="Прямая соединительная линия 65">
                            <a:extLst>
                              <a:ext uri="{FF2B5EF4-FFF2-40B4-BE49-F238E27FC236}">
                                <a16:creationId xmlns:a16="http://schemas.microsoft.com/office/drawing/2014/main" id="{E5D06553-98A5-47C9-AA18-08853A33452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215426" y="604837"/>
                            <a:ext cx="295275" cy="267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60" name="Прямая соединительная линия 59">
                          <a:extLst>
                            <a:ext uri="{FF2B5EF4-FFF2-40B4-BE49-F238E27FC236}">
                              <a16:creationId xmlns:a16="http://schemas.microsoft.com/office/drawing/2014/main" id="{CDAFAAE5-05C9-4A0B-8129-5E446FE7D7D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491162" y="604837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Прямая соединительная линия 60">
                          <a:extLst>
                            <a:ext uri="{FF2B5EF4-FFF2-40B4-BE49-F238E27FC236}">
                              <a16:creationId xmlns:a16="http://schemas.microsoft.com/office/drawing/2014/main" id="{114073BA-2362-4998-954D-B4D4F6FE526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786437" y="633412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2" name="Прямая соединительная линия 61">
                          <a:extLst>
                            <a:ext uri="{FF2B5EF4-FFF2-40B4-BE49-F238E27FC236}">
                              <a16:creationId xmlns:a16="http://schemas.microsoft.com/office/drawing/2014/main" id="{303C693B-3183-45AD-A93F-C52ED5C1AFC1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39007" y="604837"/>
                          <a:ext cx="295275" cy="28575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58" name="Прямая соединительная линия 57">
                        <a:extLst>
                          <a:ext uri="{FF2B5EF4-FFF2-40B4-BE49-F238E27FC236}">
                            <a16:creationId xmlns:a16="http://schemas.microsoft.com/office/drawing/2014/main" id="{D6C2B23B-A2D1-4733-B76C-77D523073FB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318500" y="3584575"/>
                        <a:ext cx="152400" cy="1235075"/>
                      </a:xfrm>
                      <a:prstGeom prst="line">
                        <a:avLst/>
                      </a:prstGeom>
                      <a:ln w="12700">
                        <a:solidFill>
                          <a:srgbClr val="89664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56" name="Прямая соединительная линия 55">
                      <a:extLst>
                        <a:ext uri="{FF2B5EF4-FFF2-40B4-BE49-F238E27FC236}">
                          <a16:creationId xmlns:a16="http://schemas.microsoft.com/office/drawing/2014/main" id="{6C51E4FF-0248-4C96-A908-FDD48469B8F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67225" y="3984625"/>
                      <a:ext cx="104776" cy="835025"/>
                    </a:xfrm>
                    <a:prstGeom prst="line">
                      <a:avLst/>
                    </a:prstGeom>
                    <a:ln w="12700">
                      <a:solidFill>
                        <a:srgbClr val="C3996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54" name="Прямая соединительная линия 53">
                    <a:extLst>
                      <a:ext uri="{FF2B5EF4-FFF2-40B4-BE49-F238E27FC236}">
                        <a16:creationId xmlns:a16="http://schemas.microsoft.com/office/drawing/2014/main" id="{E8B98536-55A9-4CE2-9312-62ED1491D4A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3075" y="5156200"/>
                    <a:ext cx="149226" cy="1292225"/>
                  </a:xfrm>
                  <a:prstGeom prst="line">
                    <a:avLst/>
                  </a:prstGeom>
                  <a:ln w="12700">
                    <a:solidFill>
                      <a:srgbClr val="C3996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2" name="Прямая соединительная линия 51">
                  <a:extLst>
                    <a:ext uri="{FF2B5EF4-FFF2-40B4-BE49-F238E27FC236}">
                      <a16:creationId xmlns:a16="http://schemas.microsoft.com/office/drawing/2014/main" id="{1341B252-F3F3-4EEB-A317-E068ED1E66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2001" y="5156200"/>
                  <a:ext cx="148956" cy="1292225"/>
                </a:xfrm>
                <a:prstGeom prst="line">
                  <a:avLst/>
                </a:prstGeom>
                <a:ln w="12700">
                  <a:solidFill>
                    <a:srgbClr val="8568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A35EE603-7D77-4B18-BAD8-5086442B34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3998" y="5156199"/>
                <a:ext cx="137083" cy="1292225"/>
              </a:xfrm>
              <a:prstGeom prst="line">
                <a:avLst/>
              </a:prstGeom>
              <a:ln w="12700">
                <a:solidFill>
                  <a:srgbClr val="8568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FC951AC2-21B5-428C-81EC-CB47CDE4E110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59" y="5156198"/>
              <a:ext cx="156351" cy="1292225"/>
            </a:xfrm>
            <a:prstGeom prst="line">
              <a:avLst/>
            </a:prstGeom>
            <a:ln w="12700">
              <a:solidFill>
                <a:srgbClr val="C399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236A5C4-4538-443D-A9A8-70D83036F52F}"/>
              </a:ext>
            </a:extLst>
          </p:cNvPr>
          <p:cNvGrpSpPr>
            <a:grpSpLocks noChangeAspect="1"/>
          </p:cNvGrpSpPr>
          <p:nvPr/>
        </p:nvGrpSpPr>
        <p:grpSpPr>
          <a:xfrm>
            <a:off x="9028558" y="3381151"/>
            <a:ext cx="2039814" cy="3279748"/>
            <a:chOff x="4099195" y="91575"/>
            <a:chExt cx="4712677" cy="6390686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50BA2140-0333-4270-A2B6-1BB6B654CB1B}"/>
                </a:ext>
              </a:extLst>
            </p:cNvPr>
            <p:cNvGrpSpPr/>
            <p:nvPr/>
          </p:nvGrpSpPr>
          <p:grpSpPr>
            <a:xfrm>
              <a:off x="4099195" y="91575"/>
              <a:ext cx="4712677" cy="6390686"/>
              <a:chOff x="4099195" y="91575"/>
              <a:chExt cx="4712677" cy="6390686"/>
            </a:xfrm>
          </p:grpSpPr>
          <p:grpSp>
            <p:nvGrpSpPr>
              <p:cNvPr id="70" name="Группа 69">
                <a:extLst>
                  <a:ext uri="{FF2B5EF4-FFF2-40B4-BE49-F238E27FC236}">
                    <a16:creationId xmlns:a16="http://schemas.microsoft.com/office/drawing/2014/main" id="{ADBABC8B-E46A-4DD0-A076-13775EA9E7D1}"/>
                  </a:ext>
                </a:extLst>
              </p:cNvPr>
              <p:cNvGrpSpPr/>
              <p:nvPr/>
            </p:nvGrpSpPr>
            <p:grpSpPr>
              <a:xfrm>
                <a:off x="4099195" y="91575"/>
                <a:ext cx="4712677" cy="6390686"/>
                <a:chOff x="4099195" y="91575"/>
                <a:chExt cx="4712677" cy="6390686"/>
              </a:xfrm>
            </p:grpSpPr>
            <p:grpSp>
              <p:nvGrpSpPr>
                <p:cNvPr id="72" name="Группа 71">
                  <a:extLst>
                    <a:ext uri="{FF2B5EF4-FFF2-40B4-BE49-F238E27FC236}">
                      <a16:creationId xmlns:a16="http://schemas.microsoft.com/office/drawing/2014/main" id="{774E3773-0795-4ECE-9D41-BEB36B1E16BA}"/>
                    </a:ext>
                  </a:extLst>
                </p:cNvPr>
                <p:cNvGrpSpPr/>
                <p:nvPr/>
              </p:nvGrpSpPr>
              <p:grpSpPr>
                <a:xfrm>
                  <a:off x="4099195" y="91575"/>
                  <a:ext cx="4712677" cy="6390686"/>
                  <a:chOff x="4099195" y="91575"/>
                  <a:chExt cx="4712677" cy="6390686"/>
                </a:xfrm>
              </p:grpSpPr>
              <p:grpSp>
                <p:nvGrpSpPr>
                  <p:cNvPr id="74" name="Группа 73">
                    <a:extLst>
                      <a:ext uri="{FF2B5EF4-FFF2-40B4-BE49-F238E27FC236}">
                        <a16:creationId xmlns:a16="http://schemas.microsoft.com/office/drawing/2014/main" id="{DD024C3E-F180-4E5C-A770-5DC6CD359AFF}"/>
                      </a:ext>
                    </a:extLst>
                  </p:cNvPr>
                  <p:cNvGrpSpPr/>
                  <p:nvPr/>
                </p:nvGrpSpPr>
                <p:grpSpPr>
                  <a:xfrm>
                    <a:off x="4099195" y="91575"/>
                    <a:ext cx="4712677" cy="6390686"/>
                    <a:chOff x="4099195" y="91575"/>
                    <a:chExt cx="4712677" cy="6390686"/>
                  </a:xfrm>
                </p:grpSpPr>
                <p:grpSp>
                  <p:nvGrpSpPr>
                    <p:cNvPr id="76" name="Группа 75">
                      <a:extLst>
                        <a:ext uri="{FF2B5EF4-FFF2-40B4-BE49-F238E27FC236}">
                          <a16:creationId xmlns:a16="http://schemas.microsoft.com/office/drawing/2014/main" id="{CE92F86C-2D79-42B4-A379-91D6E6513F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99195" y="91575"/>
                      <a:ext cx="4712677" cy="6390686"/>
                      <a:chOff x="4099195" y="91575"/>
                      <a:chExt cx="4712677" cy="6390686"/>
                    </a:xfrm>
                  </p:grpSpPr>
                  <p:grpSp>
                    <p:nvGrpSpPr>
                      <p:cNvPr id="78" name="Группа 77">
                        <a:extLst>
                          <a:ext uri="{FF2B5EF4-FFF2-40B4-BE49-F238E27FC236}">
                            <a16:creationId xmlns:a16="http://schemas.microsoft.com/office/drawing/2014/main" id="{F0330935-A920-4136-82C3-19C4CD9D7A8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99195" y="91575"/>
                        <a:ext cx="4712677" cy="6390686"/>
                        <a:chOff x="4653877" y="255088"/>
                        <a:chExt cx="4712677" cy="6390686"/>
                      </a:xfrm>
                    </p:grpSpPr>
                    <p:grpSp>
                      <p:nvGrpSpPr>
                        <p:cNvPr id="80" name="Группа 79">
                          <a:extLst>
                            <a:ext uri="{FF2B5EF4-FFF2-40B4-BE49-F238E27FC236}">
                              <a16:creationId xmlns:a16="http://schemas.microsoft.com/office/drawing/2014/main" id="{1D61D3E2-620A-47AB-9056-418AF50B8A6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53877" y="255088"/>
                          <a:ext cx="4712677" cy="6390686"/>
                          <a:chOff x="4651933" y="252233"/>
                          <a:chExt cx="4712677" cy="6390686"/>
                        </a:xfrm>
                      </p:grpSpPr>
                      <p:pic>
                        <p:nvPicPr>
                          <p:cNvPr id="84" name="Picture 4">
                            <a:extLst>
                              <a:ext uri="{FF2B5EF4-FFF2-40B4-BE49-F238E27FC236}">
                                <a16:creationId xmlns:a16="http://schemas.microsoft.com/office/drawing/2014/main" id="{1B52E087-31CD-4E0A-8A34-462011EE4EF0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BEBA8EAE-BF5A-486C-A8C5-ECC9F3942E4B}">
                                <a14:imgProps xmlns:a14="http://schemas.microsoft.com/office/drawing/2010/main">
                                  <a14:imgLayer r:embed="rId5">
                                    <a14:imgEffect>
                                      <a14:backgroundRemoval t="0" b="100000" l="0" r="100000">
                                        <a14:foregroundMark x1="19891" y1="7581" x2="21522" y2="11470"/>
                                        <a14:foregroundMark x1="51087" y1="3296" x2="50435" y2="13118"/>
                                        <a14:foregroundMark x1="79457" y1="7185" x2="80543" y2="12722"/>
                                        <a14:foregroundMark x1="8804" y1="72841" x2="10109" y2="69743"/>
                                        <a14:foregroundMark x1="50435" y1="82861" x2="49348" y2="90639"/>
                                        <a14:foregroundMark x1="10761" y1="84509" x2="9565" y2="98484"/>
                                        <a14:foregroundMark x1="90000" y1="84113" x2="91957" y2="99077"/>
                                      </a14:backgroundRemoval>
                                    </a14:imgEffect>
                                  </a14:imgLayer>
                                </a14:imgProps>
                              </a:ex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1933" y="252233"/>
                            <a:ext cx="4712677" cy="63906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85" name="Прямая соединительная линия 84">
                            <a:extLst>
                              <a:ext uri="{FF2B5EF4-FFF2-40B4-BE49-F238E27FC236}">
                                <a16:creationId xmlns:a16="http://schemas.microsoft.com/office/drawing/2014/main" id="{A04D3679-8F8E-411A-8A5F-ADBE61874A9C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510701" y="604837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6" name="Прямая соединительная линия 85">
                            <a:extLst>
                              <a:ext uri="{FF2B5EF4-FFF2-40B4-BE49-F238E27FC236}">
                                <a16:creationId xmlns:a16="http://schemas.microsoft.com/office/drawing/2014/main" id="{1C9D1A7B-A28E-4A54-8D9A-D87F7176E8C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215426" y="633412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87" name="Прямая соединительная линия 86">
                            <a:extLst>
                              <a:ext uri="{FF2B5EF4-FFF2-40B4-BE49-F238E27FC236}">
                                <a16:creationId xmlns:a16="http://schemas.microsoft.com/office/drawing/2014/main" id="{FB520D3E-E93B-4B08-AE8B-708331CF1110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215426" y="604837"/>
                            <a:ext cx="295275" cy="267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81" name="Прямая соединительная линия 80">
                          <a:extLst>
                            <a:ext uri="{FF2B5EF4-FFF2-40B4-BE49-F238E27FC236}">
                              <a16:creationId xmlns:a16="http://schemas.microsoft.com/office/drawing/2014/main" id="{7FE86BDD-F5AA-40E1-86DD-0998CD39AEFB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491162" y="604837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2" name="Прямая соединительная линия 81">
                          <a:extLst>
                            <a:ext uri="{FF2B5EF4-FFF2-40B4-BE49-F238E27FC236}">
                              <a16:creationId xmlns:a16="http://schemas.microsoft.com/office/drawing/2014/main" id="{91688238-F1CD-417D-8F53-33111E2B4B2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786437" y="633412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Прямая соединительная линия 82">
                          <a:extLst>
                            <a:ext uri="{FF2B5EF4-FFF2-40B4-BE49-F238E27FC236}">
                              <a16:creationId xmlns:a16="http://schemas.microsoft.com/office/drawing/2014/main" id="{3CBB988A-7F10-4695-BE60-761854FFDB37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39007" y="604837"/>
                          <a:ext cx="295275" cy="28575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79" name="Прямая соединительная линия 78">
                        <a:extLst>
                          <a:ext uri="{FF2B5EF4-FFF2-40B4-BE49-F238E27FC236}">
                            <a16:creationId xmlns:a16="http://schemas.microsoft.com/office/drawing/2014/main" id="{B99463EB-46C0-44CF-9A83-11B28106C4F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318500" y="3584575"/>
                        <a:ext cx="152400" cy="1235075"/>
                      </a:xfrm>
                      <a:prstGeom prst="line">
                        <a:avLst/>
                      </a:prstGeom>
                      <a:ln w="12700">
                        <a:solidFill>
                          <a:srgbClr val="89664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77" name="Прямая соединительная линия 76">
                      <a:extLst>
                        <a:ext uri="{FF2B5EF4-FFF2-40B4-BE49-F238E27FC236}">
                          <a16:creationId xmlns:a16="http://schemas.microsoft.com/office/drawing/2014/main" id="{1646FA64-50C1-456C-BB17-44C259CD3C9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67225" y="3984625"/>
                      <a:ext cx="104776" cy="835025"/>
                    </a:xfrm>
                    <a:prstGeom prst="line">
                      <a:avLst/>
                    </a:prstGeom>
                    <a:ln w="12700">
                      <a:solidFill>
                        <a:srgbClr val="C3996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75" name="Прямая соединительная линия 74">
                    <a:extLst>
                      <a:ext uri="{FF2B5EF4-FFF2-40B4-BE49-F238E27FC236}">
                        <a16:creationId xmlns:a16="http://schemas.microsoft.com/office/drawing/2014/main" id="{08080E17-DF33-4156-9A0A-35D4FA6529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3075" y="5156200"/>
                    <a:ext cx="149226" cy="1292225"/>
                  </a:xfrm>
                  <a:prstGeom prst="line">
                    <a:avLst/>
                  </a:prstGeom>
                  <a:ln w="12700">
                    <a:solidFill>
                      <a:srgbClr val="C3996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73" name="Прямая соединительная линия 72">
                  <a:extLst>
                    <a:ext uri="{FF2B5EF4-FFF2-40B4-BE49-F238E27FC236}">
                      <a16:creationId xmlns:a16="http://schemas.microsoft.com/office/drawing/2014/main" id="{618B00CC-24FF-4768-BF6B-D93DB90A4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2001" y="5156200"/>
                  <a:ext cx="148956" cy="1292225"/>
                </a:xfrm>
                <a:prstGeom prst="line">
                  <a:avLst/>
                </a:prstGeom>
                <a:ln w="12700">
                  <a:solidFill>
                    <a:srgbClr val="8568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1" name="Прямая соединительная линия 70">
                <a:extLst>
                  <a:ext uri="{FF2B5EF4-FFF2-40B4-BE49-F238E27FC236}">
                    <a16:creationId xmlns:a16="http://schemas.microsoft.com/office/drawing/2014/main" id="{FF599B39-2C6F-42A6-A835-7BC5299530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3998" y="5156199"/>
                <a:ext cx="137083" cy="1292225"/>
              </a:xfrm>
              <a:prstGeom prst="line">
                <a:avLst/>
              </a:prstGeom>
              <a:ln w="12700">
                <a:solidFill>
                  <a:srgbClr val="8568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9" name="Прямая соединительная линия 68">
              <a:extLst>
                <a:ext uri="{FF2B5EF4-FFF2-40B4-BE49-F238E27FC236}">
                  <a16:creationId xmlns:a16="http://schemas.microsoft.com/office/drawing/2014/main" id="{32344821-F56D-4A7E-812C-1845FC7CC937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59" y="5156198"/>
              <a:ext cx="156351" cy="1292225"/>
            </a:xfrm>
            <a:prstGeom prst="line">
              <a:avLst/>
            </a:prstGeom>
            <a:ln w="12700">
              <a:solidFill>
                <a:srgbClr val="C399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FB75DF56-8AC5-4B34-90B0-8D9702D355C1}"/>
              </a:ext>
            </a:extLst>
          </p:cNvPr>
          <p:cNvGrpSpPr>
            <a:grpSpLocks noChangeAspect="1"/>
          </p:cNvGrpSpPr>
          <p:nvPr/>
        </p:nvGrpSpPr>
        <p:grpSpPr>
          <a:xfrm>
            <a:off x="6984293" y="2700606"/>
            <a:ext cx="2039814" cy="3279748"/>
            <a:chOff x="4099195" y="91575"/>
            <a:chExt cx="4712677" cy="6390686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092D177D-15DF-4A76-93A1-106F3CA015BF}"/>
                </a:ext>
              </a:extLst>
            </p:cNvPr>
            <p:cNvGrpSpPr/>
            <p:nvPr/>
          </p:nvGrpSpPr>
          <p:grpSpPr>
            <a:xfrm>
              <a:off x="4099195" y="91575"/>
              <a:ext cx="4712677" cy="6390686"/>
              <a:chOff x="4099195" y="91575"/>
              <a:chExt cx="4712677" cy="6390686"/>
            </a:xfrm>
          </p:grpSpPr>
          <p:grpSp>
            <p:nvGrpSpPr>
              <p:cNvPr id="91" name="Группа 90">
                <a:extLst>
                  <a:ext uri="{FF2B5EF4-FFF2-40B4-BE49-F238E27FC236}">
                    <a16:creationId xmlns:a16="http://schemas.microsoft.com/office/drawing/2014/main" id="{FCAD8218-41E8-43B9-B23F-A4DCA4933765}"/>
                  </a:ext>
                </a:extLst>
              </p:cNvPr>
              <p:cNvGrpSpPr/>
              <p:nvPr/>
            </p:nvGrpSpPr>
            <p:grpSpPr>
              <a:xfrm>
                <a:off x="4099195" y="91575"/>
                <a:ext cx="4712677" cy="6390686"/>
                <a:chOff x="4099195" y="91575"/>
                <a:chExt cx="4712677" cy="6390686"/>
              </a:xfrm>
            </p:grpSpPr>
            <p:grpSp>
              <p:nvGrpSpPr>
                <p:cNvPr id="93" name="Группа 92">
                  <a:extLst>
                    <a:ext uri="{FF2B5EF4-FFF2-40B4-BE49-F238E27FC236}">
                      <a16:creationId xmlns:a16="http://schemas.microsoft.com/office/drawing/2014/main" id="{6E60A627-B6DA-4C7A-B568-FFA88790A996}"/>
                    </a:ext>
                  </a:extLst>
                </p:cNvPr>
                <p:cNvGrpSpPr/>
                <p:nvPr/>
              </p:nvGrpSpPr>
              <p:grpSpPr>
                <a:xfrm>
                  <a:off x="4099195" y="91575"/>
                  <a:ext cx="4712677" cy="6390686"/>
                  <a:chOff x="4099195" y="91575"/>
                  <a:chExt cx="4712677" cy="6390686"/>
                </a:xfrm>
              </p:grpSpPr>
              <p:grpSp>
                <p:nvGrpSpPr>
                  <p:cNvPr id="95" name="Группа 94">
                    <a:extLst>
                      <a:ext uri="{FF2B5EF4-FFF2-40B4-BE49-F238E27FC236}">
                        <a16:creationId xmlns:a16="http://schemas.microsoft.com/office/drawing/2014/main" id="{CFF1D113-CF49-4D5D-975C-9CA430F6A09D}"/>
                      </a:ext>
                    </a:extLst>
                  </p:cNvPr>
                  <p:cNvGrpSpPr/>
                  <p:nvPr/>
                </p:nvGrpSpPr>
                <p:grpSpPr>
                  <a:xfrm>
                    <a:off x="4099195" y="91575"/>
                    <a:ext cx="4712677" cy="6390686"/>
                    <a:chOff x="4099195" y="91575"/>
                    <a:chExt cx="4712677" cy="6390686"/>
                  </a:xfrm>
                </p:grpSpPr>
                <p:grpSp>
                  <p:nvGrpSpPr>
                    <p:cNvPr id="97" name="Группа 96">
                      <a:extLst>
                        <a:ext uri="{FF2B5EF4-FFF2-40B4-BE49-F238E27FC236}">
                          <a16:creationId xmlns:a16="http://schemas.microsoft.com/office/drawing/2014/main" id="{0F067406-5B3B-49F8-B3FA-32E8C7F152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099195" y="91575"/>
                      <a:ext cx="4712677" cy="6390686"/>
                      <a:chOff x="4099195" y="91575"/>
                      <a:chExt cx="4712677" cy="6390686"/>
                    </a:xfrm>
                  </p:grpSpPr>
                  <p:grpSp>
                    <p:nvGrpSpPr>
                      <p:cNvPr id="99" name="Группа 98">
                        <a:extLst>
                          <a:ext uri="{FF2B5EF4-FFF2-40B4-BE49-F238E27FC236}">
                            <a16:creationId xmlns:a16="http://schemas.microsoft.com/office/drawing/2014/main" id="{EA664077-5C4A-4B0F-B12C-1EB33AE2F62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99195" y="91575"/>
                        <a:ext cx="4712677" cy="6390686"/>
                        <a:chOff x="4653877" y="255088"/>
                        <a:chExt cx="4712677" cy="6390686"/>
                      </a:xfrm>
                    </p:grpSpPr>
                    <p:grpSp>
                      <p:nvGrpSpPr>
                        <p:cNvPr id="101" name="Группа 100">
                          <a:extLst>
                            <a:ext uri="{FF2B5EF4-FFF2-40B4-BE49-F238E27FC236}">
                              <a16:creationId xmlns:a16="http://schemas.microsoft.com/office/drawing/2014/main" id="{0EE27527-3157-459B-B6C4-9D7CF3C0878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653877" y="255088"/>
                          <a:ext cx="4712677" cy="6390686"/>
                          <a:chOff x="4651933" y="252233"/>
                          <a:chExt cx="4712677" cy="6390686"/>
                        </a:xfrm>
                      </p:grpSpPr>
                      <p:pic>
                        <p:nvPicPr>
                          <p:cNvPr id="105" name="Picture 4">
                            <a:extLst>
                              <a:ext uri="{FF2B5EF4-FFF2-40B4-BE49-F238E27FC236}">
                                <a16:creationId xmlns:a16="http://schemas.microsoft.com/office/drawing/2014/main" id="{DA3A0A92-441A-4483-9102-B9D8651B388C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BEBA8EAE-BF5A-486C-A8C5-ECC9F3942E4B}">
                                <a14:imgProps xmlns:a14="http://schemas.microsoft.com/office/drawing/2010/main">
                                  <a14:imgLayer r:embed="rId5">
                                    <a14:imgEffect>
                                      <a14:backgroundRemoval t="0" b="100000" l="0" r="100000">
                                        <a14:foregroundMark x1="19891" y1="7581" x2="21522" y2="11470"/>
                                        <a14:foregroundMark x1="51087" y1="3296" x2="50435" y2="13118"/>
                                        <a14:foregroundMark x1="79457" y1="7185" x2="80543" y2="12722"/>
                                        <a14:foregroundMark x1="8804" y1="72841" x2="10109" y2="69743"/>
                                        <a14:foregroundMark x1="50435" y1="82861" x2="49348" y2="90639"/>
                                        <a14:foregroundMark x1="10761" y1="84509" x2="9565" y2="98484"/>
                                        <a14:foregroundMark x1="90000" y1="84113" x2="91957" y2="99077"/>
                                      </a14:backgroundRemoval>
                                    </a14:imgEffect>
                                  </a14:imgLayer>
                                </a14:imgProps>
                              </a:ex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51933" y="252233"/>
                            <a:ext cx="4712677" cy="639068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  <p:cxnSp>
                        <p:nvCxnSpPr>
                          <p:cNvPr id="106" name="Прямая соединительная линия 105">
                            <a:extLst>
                              <a:ext uri="{FF2B5EF4-FFF2-40B4-BE49-F238E27FC236}">
                                <a16:creationId xmlns:a16="http://schemas.microsoft.com/office/drawing/2014/main" id="{1477F33F-9786-409E-900D-D3DDA459047A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510701" y="604837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7" name="Прямая соединительная линия 106">
                            <a:extLst>
                              <a:ext uri="{FF2B5EF4-FFF2-40B4-BE49-F238E27FC236}">
                                <a16:creationId xmlns:a16="http://schemas.microsoft.com/office/drawing/2014/main" id="{0B825B0F-C062-4717-BDF1-670772C27ECF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8215426" y="633412"/>
                            <a:ext cx="45129" cy="398860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08" name="Прямая соединительная линия 107">
                            <a:extLst>
                              <a:ext uri="{FF2B5EF4-FFF2-40B4-BE49-F238E27FC236}">
                                <a16:creationId xmlns:a16="http://schemas.microsoft.com/office/drawing/2014/main" id="{3B3C5BA0-7B0B-40E1-A194-AC7E74C77D8B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8215426" y="604837"/>
                            <a:ext cx="295275" cy="26789"/>
                          </a:xfrm>
                          <a:prstGeom prst="line">
                            <a:avLst/>
                          </a:prstGeom>
                          <a:ln>
                            <a:solidFill>
                              <a:srgbClr val="896640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102" name="Прямая соединительная линия 101">
                          <a:extLst>
                            <a:ext uri="{FF2B5EF4-FFF2-40B4-BE49-F238E27FC236}">
                              <a16:creationId xmlns:a16="http://schemas.microsoft.com/office/drawing/2014/main" id="{78A89A45-8C6B-4BA6-81F3-756E5D96101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491162" y="604837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3" name="Прямая соединительная линия 102">
                          <a:extLst>
                            <a:ext uri="{FF2B5EF4-FFF2-40B4-BE49-F238E27FC236}">
                              <a16:creationId xmlns:a16="http://schemas.microsoft.com/office/drawing/2014/main" id="{096177E5-8DB3-4638-A4A0-9F9BE73E098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786437" y="633412"/>
                          <a:ext cx="47845" cy="395288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4" name="Прямая соединительная линия 103">
                          <a:extLst>
                            <a:ext uri="{FF2B5EF4-FFF2-40B4-BE49-F238E27FC236}">
                              <a16:creationId xmlns:a16="http://schemas.microsoft.com/office/drawing/2014/main" id="{D13185B9-B8DA-48C4-B0E8-BC993F65377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5539007" y="604837"/>
                          <a:ext cx="295275" cy="28575"/>
                        </a:xfrm>
                        <a:prstGeom prst="line">
                          <a:avLst/>
                        </a:prstGeom>
                        <a:ln>
                          <a:solidFill>
                            <a:srgbClr val="896640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100" name="Прямая соединительная линия 99">
                        <a:extLst>
                          <a:ext uri="{FF2B5EF4-FFF2-40B4-BE49-F238E27FC236}">
                            <a16:creationId xmlns:a16="http://schemas.microsoft.com/office/drawing/2014/main" id="{3F7492C0-6F76-45AC-91B0-2983C17FB99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8318500" y="3584575"/>
                        <a:ext cx="152400" cy="1235075"/>
                      </a:xfrm>
                      <a:prstGeom prst="line">
                        <a:avLst/>
                      </a:prstGeom>
                      <a:ln w="12700">
                        <a:solidFill>
                          <a:srgbClr val="89664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98" name="Прямая соединительная линия 97">
                      <a:extLst>
                        <a:ext uri="{FF2B5EF4-FFF2-40B4-BE49-F238E27FC236}">
                          <a16:creationId xmlns:a16="http://schemas.microsoft.com/office/drawing/2014/main" id="{B785E322-7358-4576-906A-7071EF567D6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4467225" y="3984625"/>
                      <a:ext cx="104776" cy="835025"/>
                    </a:xfrm>
                    <a:prstGeom prst="line">
                      <a:avLst/>
                    </a:prstGeom>
                    <a:ln w="12700">
                      <a:solidFill>
                        <a:srgbClr val="C3996C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96" name="Прямая соединительная линия 95">
                    <a:extLst>
                      <a:ext uri="{FF2B5EF4-FFF2-40B4-BE49-F238E27FC236}">
                        <a16:creationId xmlns:a16="http://schemas.microsoft.com/office/drawing/2014/main" id="{9EBC9856-9DA8-480C-BC67-88079AEC401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283075" y="5156200"/>
                    <a:ext cx="149226" cy="1292225"/>
                  </a:xfrm>
                  <a:prstGeom prst="line">
                    <a:avLst/>
                  </a:prstGeom>
                  <a:ln w="12700">
                    <a:solidFill>
                      <a:srgbClr val="C3996C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94" name="Прямая соединительная линия 93">
                  <a:extLst>
                    <a:ext uri="{FF2B5EF4-FFF2-40B4-BE49-F238E27FC236}">
                      <a16:creationId xmlns:a16="http://schemas.microsoft.com/office/drawing/2014/main" id="{BECAB965-E3EC-41BF-9A95-563A175B72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72001" y="5156200"/>
                  <a:ext cx="148956" cy="1292225"/>
                </a:xfrm>
                <a:prstGeom prst="line">
                  <a:avLst/>
                </a:prstGeom>
                <a:ln w="12700">
                  <a:solidFill>
                    <a:srgbClr val="856847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2" name="Прямая соединительная линия 91">
                <a:extLst>
                  <a:ext uri="{FF2B5EF4-FFF2-40B4-BE49-F238E27FC236}">
                    <a16:creationId xmlns:a16="http://schemas.microsoft.com/office/drawing/2014/main" id="{98A0CA35-2C74-4231-A710-CB8CBC694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13998" y="5156199"/>
                <a:ext cx="137083" cy="1292225"/>
              </a:xfrm>
              <a:prstGeom prst="line">
                <a:avLst/>
              </a:prstGeom>
              <a:ln w="12700">
                <a:solidFill>
                  <a:srgbClr val="85684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216C0104-9991-4D8F-8069-046933AE1F24}"/>
                </a:ext>
              </a:extLst>
            </p:cNvPr>
            <p:cNvCxnSpPr>
              <a:cxnSpLocks/>
            </p:cNvCxnSpPr>
            <p:nvPr/>
          </p:nvCxnSpPr>
          <p:spPr>
            <a:xfrm>
              <a:off x="8211559" y="5156198"/>
              <a:ext cx="156351" cy="1292225"/>
            </a:xfrm>
            <a:prstGeom prst="line">
              <a:avLst/>
            </a:prstGeom>
            <a:ln w="12700">
              <a:solidFill>
                <a:srgbClr val="C399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лягушка бледн">
            <a:extLst>
              <a:ext uri="{FF2B5EF4-FFF2-40B4-BE49-F238E27FC236}">
                <a16:creationId xmlns:a16="http://schemas.microsoft.com/office/drawing/2014/main" id="{03BE52CD-6025-4742-A5E3-9C0C937B0D8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7778" r="18849" b="13227"/>
          <a:stretch/>
        </p:blipFill>
        <p:spPr>
          <a:xfrm>
            <a:off x="478115" y="4178424"/>
            <a:ext cx="1340485" cy="1327498"/>
          </a:xfrm>
          <a:prstGeom prst="rect">
            <a:avLst/>
          </a:prstGeom>
        </p:spPr>
      </p:pic>
      <p:pic>
        <p:nvPicPr>
          <p:cNvPr id="110" name="Picture 8">
            <a:extLst>
              <a:ext uri="{FF2B5EF4-FFF2-40B4-BE49-F238E27FC236}">
                <a16:creationId xmlns:a16="http://schemas.microsoft.com/office/drawing/2014/main" id="{1C66BF54-294D-4E2C-A5C6-C3115EFD8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014" y="4041272"/>
            <a:ext cx="2200706" cy="2798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забор бледн">
            <a:extLst>
              <a:ext uri="{FF2B5EF4-FFF2-40B4-BE49-F238E27FC236}">
                <a16:creationId xmlns:a16="http://schemas.microsoft.com/office/drawing/2014/main" id="{5FA4C2A5-DE1D-49D2-AD99-F4F9CCD82E7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22095" r="20343" b="15758"/>
          <a:stretch/>
        </p:blipFill>
        <p:spPr>
          <a:xfrm>
            <a:off x="9371455" y="4146624"/>
            <a:ext cx="1320800" cy="1264894"/>
          </a:xfrm>
          <a:prstGeom prst="rect">
            <a:avLst/>
          </a:prstGeom>
        </p:spPr>
      </p:pic>
      <p:pic>
        <p:nvPicPr>
          <p:cNvPr id="112" name="кошка бледн">
            <a:extLst>
              <a:ext uri="{FF2B5EF4-FFF2-40B4-BE49-F238E27FC236}">
                <a16:creationId xmlns:a16="http://schemas.microsoft.com/office/drawing/2014/main" id="{7669B103-CE02-456B-9EA1-03A5B62A6F7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9471" r="26085" b="15132"/>
          <a:stretch/>
        </p:blipFill>
        <p:spPr>
          <a:xfrm>
            <a:off x="4295377" y="3799232"/>
            <a:ext cx="1172673" cy="1461112"/>
          </a:xfrm>
          <a:prstGeom prst="rect">
            <a:avLst/>
          </a:prstGeom>
        </p:spPr>
      </p:pic>
      <p:pic>
        <p:nvPicPr>
          <p:cNvPr id="113" name="лопата бледн">
            <a:extLst>
              <a:ext uri="{FF2B5EF4-FFF2-40B4-BE49-F238E27FC236}">
                <a16:creationId xmlns:a16="http://schemas.microsoft.com/office/drawing/2014/main" id="{6D652C81-F40D-4FB0-AB23-2F1F5CECB92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6" b="94208" l="9574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582" r="16137" b="6695"/>
          <a:stretch/>
        </p:blipFill>
        <p:spPr>
          <a:xfrm rot="17088244">
            <a:off x="7321298" y="3351608"/>
            <a:ext cx="1340485" cy="1501293"/>
          </a:xfrm>
          <a:prstGeom prst="rect">
            <a:avLst/>
          </a:prstGeom>
        </p:spPr>
      </p:pic>
      <p:pic>
        <p:nvPicPr>
          <p:cNvPr id="114" name="зуб бледн">
            <a:extLst>
              <a:ext uri="{FF2B5EF4-FFF2-40B4-BE49-F238E27FC236}">
                <a16:creationId xmlns:a16="http://schemas.microsoft.com/office/drawing/2014/main" id="{F36065C9-426F-4375-B65A-902F21885D0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67" b="89907" l="10000" r="90000">
                        <a14:foregroundMark x1="29444" y1="34074" x2="41296" y2="64537"/>
                        <a14:foregroundMark x1="40648" y1="30463" x2="51019" y2="62685"/>
                        <a14:foregroundMark x1="54259" y1="27315" x2="57870" y2="64167"/>
                        <a14:foregroundMark x1="48704" y1="27685" x2="49815" y2="55000"/>
                        <a14:foregroundMark x1="61204" y1="32407" x2="65648" y2="57315"/>
                        <a14:foregroundMark x1="61667" y1="28333" x2="67963" y2="48426"/>
                        <a14:foregroundMark x1="62037" y1="54167" x2="61204" y2="62685"/>
                        <a14:foregroundMark x1="49537" y1="24537" x2="26296" y2="31944"/>
                        <a14:foregroundMark x1="36852" y1="32130" x2="41944" y2="60926"/>
                        <a14:foregroundMark x1="42778" y1="56111" x2="48056" y2="65000"/>
                        <a14:foregroundMark x1="25463" y1="37685" x2="36852" y2="59722"/>
                        <a14:foregroundMark x1="25463" y1="31759" x2="23796" y2="37685"/>
                        <a14:foregroundMark x1="36852" y1="62037" x2="38796" y2="80185"/>
                        <a14:foregroundMark x1="60370" y1="74074" x2="58889" y2="81944"/>
                        <a14:foregroundMark x1="40463" y1="72593" x2="43426" y2="77870"/>
                        <a14:foregroundMark x1="35833" y1="78981" x2="33519" y2="87407"/>
                        <a14:foregroundMark x1="63519" y1="73056" x2="57870" y2="87407"/>
                        <a14:foregroundMark x1="53796" y1="75556" x2="57407" y2="8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2752" r="14021" b="8995"/>
          <a:stretch/>
        </p:blipFill>
        <p:spPr>
          <a:xfrm>
            <a:off x="5655574" y="1693284"/>
            <a:ext cx="1072106" cy="1423784"/>
          </a:xfrm>
          <a:prstGeom prst="rect">
            <a:avLst/>
          </a:prstGeom>
        </p:spPr>
      </p:pic>
      <p:pic>
        <p:nvPicPr>
          <p:cNvPr id="115" name="санки бледн">
            <a:extLst>
              <a:ext uri="{FF2B5EF4-FFF2-40B4-BE49-F238E27FC236}">
                <a16:creationId xmlns:a16="http://schemas.microsoft.com/office/drawing/2014/main" id="{FEED047E-7070-4D1A-BB61-9FC3A7C1138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2" t="31746" r="12328" b="29947"/>
          <a:stretch/>
        </p:blipFill>
        <p:spPr>
          <a:xfrm>
            <a:off x="2183582" y="3054297"/>
            <a:ext cx="1712011" cy="832994"/>
          </a:xfrm>
          <a:prstGeom prst="rect">
            <a:avLst/>
          </a:prstGeom>
        </p:spPr>
      </p:pic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22E1001B-A8D5-49E5-9738-70A8C19BAA8C}"/>
              </a:ext>
            </a:extLst>
          </p:cNvPr>
          <p:cNvGrpSpPr/>
          <p:nvPr/>
        </p:nvGrpSpPr>
        <p:grpSpPr>
          <a:xfrm>
            <a:off x="1976176" y="5270545"/>
            <a:ext cx="1891252" cy="1475126"/>
            <a:chOff x="5391119" y="5002470"/>
            <a:chExt cx="2287769" cy="1747774"/>
          </a:xfrm>
        </p:grpSpPr>
        <p:pic>
          <p:nvPicPr>
            <p:cNvPr id="118" name="Picture 10">
              <a:extLst>
                <a:ext uri="{FF2B5EF4-FFF2-40B4-BE49-F238E27FC236}">
                  <a16:creationId xmlns:a16="http://schemas.microsoft.com/office/drawing/2014/main" id="{BE9C0CC2-30AA-4715-B0C7-8F8F055367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8036" l="10000" r="91778">
                          <a14:foregroundMark x1="49000" y1="89643" x2="51556" y2="93214"/>
                          <a14:backgroundMark x1="44444" y1="51607" x2="44444" y2="532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119" y="5326743"/>
              <a:ext cx="2287769" cy="1423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" name="Picture 20">
              <a:extLst>
                <a:ext uri="{FF2B5EF4-FFF2-40B4-BE49-F238E27FC236}">
                  <a16:creationId xmlns:a16="http://schemas.microsoft.com/office/drawing/2014/main" id="{AABB45DB-5268-4AA8-A3C5-52FE34AB5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0" b="100000" l="22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249625" flipV="1">
              <a:off x="6464174" y="4830151"/>
              <a:ext cx="816703" cy="1161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6" name="лягушка">
            <a:extLst>
              <a:ext uri="{FF2B5EF4-FFF2-40B4-BE49-F238E27FC236}">
                <a16:creationId xmlns:a16="http://schemas.microsoft.com/office/drawing/2014/main" id="{D7168CD5-75E4-417D-983A-005ACD1676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81" t="17778" r="18849" b="13227"/>
          <a:stretch/>
        </p:blipFill>
        <p:spPr>
          <a:xfrm>
            <a:off x="472388" y="4178424"/>
            <a:ext cx="1340485" cy="1327498"/>
          </a:xfrm>
          <a:prstGeom prst="rect">
            <a:avLst/>
          </a:prstGeom>
        </p:spPr>
      </p:pic>
      <p:pic>
        <p:nvPicPr>
          <p:cNvPr id="127" name="забор">
            <a:extLst>
              <a:ext uri="{FF2B5EF4-FFF2-40B4-BE49-F238E27FC236}">
                <a16:creationId xmlns:a16="http://schemas.microsoft.com/office/drawing/2014/main" id="{E3D006BB-2E09-4CE7-87CD-CC028C97889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764" t="22095" r="20343" b="15758"/>
          <a:stretch/>
        </p:blipFill>
        <p:spPr>
          <a:xfrm>
            <a:off x="9372243" y="4154487"/>
            <a:ext cx="1320800" cy="1264894"/>
          </a:xfrm>
          <a:prstGeom prst="rect">
            <a:avLst/>
          </a:prstGeom>
        </p:spPr>
      </p:pic>
      <p:pic>
        <p:nvPicPr>
          <p:cNvPr id="128" name="кошка">
            <a:extLst>
              <a:ext uri="{FF2B5EF4-FFF2-40B4-BE49-F238E27FC236}">
                <a16:creationId xmlns:a16="http://schemas.microsoft.com/office/drawing/2014/main" id="{8E00058A-A437-4E2F-8A41-A384AFB589A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28" t="19471" r="26085" b="15132"/>
          <a:stretch/>
        </p:blipFill>
        <p:spPr>
          <a:xfrm>
            <a:off x="4289650" y="3799232"/>
            <a:ext cx="1172673" cy="1461112"/>
          </a:xfrm>
          <a:prstGeom prst="rect">
            <a:avLst/>
          </a:prstGeom>
        </p:spPr>
      </p:pic>
      <p:pic>
        <p:nvPicPr>
          <p:cNvPr id="129" name="лопата">
            <a:extLst>
              <a:ext uri="{FF2B5EF4-FFF2-40B4-BE49-F238E27FC236}">
                <a16:creationId xmlns:a16="http://schemas.microsoft.com/office/drawing/2014/main" id="{6386126A-23B8-4D6E-9F65-8B5C1E86040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976" b="94208" l="9574" r="899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10582" r="16137" b="6695"/>
          <a:stretch/>
        </p:blipFill>
        <p:spPr>
          <a:xfrm rot="17088244">
            <a:off x="7315571" y="3351608"/>
            <a:ext cx="1340485" cy="1501293"/>
          </a:xfrm>
          <a:prstGeom prst="rect">
            <a:avLst/>
          </a:prstGeom>
        </p:spPr>
      </p:pic>
      <p:pic>
        <p:nvPicPr>
          <p:cNvPr id="130" name="зуб">
            <a:extLst>
              <a:ext uri="{FF2B5EF4-FFF2-40B4-BE49-F238E27FC236}">
                <a16:creationId xmlns:a16="http://schemas.microsoft.com/office/drawing/2014/main" id="{AEB639BF-7FEC-4F5A-9405-94E1061ACB6C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167" b="89907" l="10000" r="90000">
                        <a14:foregroundMark x1="29444" y1="34074" x2="41296" y2="64537"/>
                        <a14:foregroundMark x1="40648" y1="30463" x2="51019" y2="62685"/>
                        <a14:foregroundMark x1="54259" y1="27315" x2="57870" y2="64167"/>
                        <a14:foregroundMark x1="48704" y1="27685" x2="49815" y2="55000"/>
                        <a14:foregroundMark x1="61204" y1="32407" x2="65648" y2="57315"/>
                        <a14:foregroundMark x1="61667" y1="28333" x2="67963" y2="48426"/>
                        <a14:foregroundMark x1="62037" y1="54167" x2="61204" y2="62685"/>
                        <a14:foregroundMark x1="49537" y1="24537" x2="26296" y2="31944"/>
                        <a14:foregroundMark x1="36852" y1="32130" x2="41944" y2="60926"/>
                        <a14:foregroundMark x1="42778" y1="56111" x2="48056" y2="65000"/>
                        <a14:foregroundMark x1="25463" y1="37685" x2="36852" y2="59722"/>
                        <a14:foregroundMark x1="25463" y1="31759" x2="23796" y2="37685"/>
                        <a14:foregroundMark x1="36852" y1="62037" x2="38796" y2="80185"/>
                        <a14:foregroundMark x1="60370" y1="74074" x2="58889" y2="81944"/>
                        <a14:foregroundMark x1="40463" y1="72593" x2="43426" y2="77870"/>
                        <a14:foregroundMark x1="35833" y1="78981" x2="33519" y2="87407"/>
                        <a14:foregroundMark x1="63519" y1="73056" x2="57870" y2="87407"/>
                        <a14:foregroundMark x1="53796" y1="75556" x2="57407" y2="8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24" t="2752" r="14021" b="8995"/>
          <a:stretch/>
        </p:blipFill>
        <p:spPr>
          <a:xfrm>
            <a:off x="5649847" y="1693284"/>
            <a:ext cx="1072106" cy="1423784"/>
          </a:xfrm>
          <a:prstGeom prst="rect">
            <a:avLst/>
          </a:prstGeom>
        </p:spPr>
      </p:pic>
      <p:pic>
        <p:nvPicPr>
          <p:cNvPr id="131" name="санки">
            <a:extLst>
              <a:ext uri="{FF2B5EF4-FFF2-40B4-BE49-F238E27FC236}">
                <a16:creationId xmlns:a16="http://schemas.microsoft.com/office/drawing/2014/main" id="{379E2CC1-4CE6-4695-8272-606F141B505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2" t="31746" r="12328" b="29947"/>
          <a:stretch/>
        </p:blipFill>
        <p:spPr>
          <a:xfrm>
            <a:off x="2177855" y="3054297"/>
            <a:ext cx="1712011" cy="832994"/>
          </a:xfrm>
          <a:prstGeom prst="rect">
            <a:avLst/>
          </a:prstGeom>
        </p:spPr>
      </p:pic>
      <p:pic>
        <p:nvPicPr>
          <p:cNvPr id="120" name="кисть 6">
            <a:extLst>
              <a:ext uri="{FF2B5EF4-FFF2-40B4-BE49-F238E27FC236}">
                <a16:creationId xmlns:a16="http://schemas.microsoft.com/office/drawing/2014/main" id="{65311643-A9C2-48B1-B044-A9866C19E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625" flipV="1">
            <a:off x="2850806" y="5134565"/>
            <a:ext cx="689300" cy="9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кисть 3">
            <a:extLst>
              <a:ext uri="{FF2B5EF4-FFF2-40B4-BE49-F238E27FC236}">
                <a16:creationId xmlns:a16="http://schemas.microsoft.com/office/drawing/2014/main" id="{290BB8BA-EC51-4FD8-9ED0-E580E8856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625" flipV="1">
            <a:off x="2847204" y="5134563"/>
            <a:ext cx="689300" cy="9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кисть 1">
            <a:extLst>
              <a:ext uri="{FF2B5EF4-FFF2-40B4-BE49-F238E27FC236}">
                <a16:creationId xmlns:a16="http://schemas.microsoft.com/office/drawing/2014/main" id="{EF8CDE5D-25FA-4EBE-BF54-2A5890BE4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625" flipV="1">
            <a:off x="2850806" y="5133257"/>
            <a:ext cx="689300" cy="9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кисть 2">
            <a:extLst>
              <a:ext uri="{FF2B5EF4-FFF2-40B4-BE49-F238E27FC236}">
                <a16:creationId xmlns:a16="http://schemas.microsoft.com/office/drawing/2014/main" id="{351C4DAB-9B99-4AC2-AC28-BF12640C5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625" flipV="1">
            <a:off x="2854531" y="5134306"/>
            <a:ext cx="689300" cy="9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кисть 4">
            <a:extLst>
              <a:ext uri="{FF2B5EF4-FFF2-40B4-BE49-F238E27FC236}">
                <a16:creationId xmlns:a16="http://schemas.microsoft.com/office/drawing/2014/main" id="{6E348A62-A136-4402-A74C-1C02D3AFA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625" flipV="1">
            <a:off x="2855333" y="5133257"/>
            <a:ext cx="689300" cy="9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кисть 5">
            <a:extLst>
              <a:ext uri="{FF2B5EF4-FFF2-40B4-BE49-F238E27FC236}">
                <a16:creationId xmlns:a16="http://schemas.microsoft.com/office/drawing/2014/main" id="{71877F7F-541C-4C15-A33A-F50E5CBF4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49625" flipV="1">
            <a:off x="2853688" y="5134560"/>
            <a:ext cx="689300" cy="960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Прямоугольник: скругленные углы 131">
            <a:extLst>
              <a:ext uri="{FF2B5EF4-FFF2-40B4-BE49-F238E27FC236}">
                <a16:creationId xmlns:a16="http://schemas.microsoft.com/office/drawing/2014/main" id="{945F70A9-5EE2-439D-BB5A-C1D6F9391B1F}"/>
              </a:ext>
            </a:extLst>
          </p:cNvPr>
          <p:cNvSpPr/>
          <p:nvPr/>
        </p:nvSpPr>
        <p:spPr>
          <a:xfrm>
            <a:off x="1448973" y="112445"/>
            <a:ext cx="7382972" cy="727574"/>
          </a:xfrm>
          <a:prstGeom prst="roundRect">
            <a:avLst/>
          </a:prstGeom>
          <a:solidFill>
            <a:srgbClr val="FAF8BB"/>
          </a:solidFill>
          <a:ln>
            <a:solidFill>
              <a:srgbClr val="E3F4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D10DFAB-F15E-4FF4-9339-969596454FA4}"/>
              </a:ext>
            </a:extLst>
          </p:cNvPr>
          <p:cNvSpPr txBox="1"/>
          <p:nvPr/>
        </p:nvSpPr>
        <p:spPr>
          <a:xfrm>
            <a:off x="592800" y="9753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B083AC"/>
                </a:solidFill>
              </a:rPr>
              <a:t>«Давай вместе с художником раскрасим рисунки на мольбертах! </a:t>
            </a:r>
          </a:p>
          <a:p>
            <a:pPr algn="ctr"/>
            <a:r>
              <a:rPr lang="ru-RU" sz="2000" dirty="0">
                <a:solidFill>
                  <a:srgbClr val="B083AC"/>
                </a:solidFill>
              </a:rPr>
              <a:t>Нажимай на рисунок, раскрашивай его и выполняй упражнение».</a:t>
            </a:r>
          </a:p>
        </p:txBody>
      </p:sp>
    </p:spTree>
    <p:extLst>
      <p:ext uri="{BB962C8B-B14F-4D97-AF65-F5344CB8AC3E}">
        <p14:creationId xmlns:p14="http://schemas.microsoft.com/office/powerpoint/2010/main" val="253366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0905 -0.0173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31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5 -0.01736 L -0.08816 -0.0588 L -0.09935 -0.0294 L -0.09493 -0.08495 L -0.11628 -0.03819 L -0.10899 -0.12893 L -0.13334 -0.07616 L -0.12071 -0.15787 L -0.13542 -0.14653 L -0.13542 -0.14606 " pathEditMode="relative" rAng="0" ptsTypes="AAAAAAAAAA">
                                      <p:cBhvr>
                                        <p:cTn id="15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-7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st-1-24-z_uk-pre_rascheniy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0332 -0.25162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4" y="-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2 -0.25162 L 0.03503 -0.27361 L 0.0263 -0.2581 L 0.02982 -0.28727 L 0.01328 -0.26273 L 0.01901 -0.31042 L 0.00026 -0.28264 L 0.0099 -0.32546 L -0.0013 -0.31968 L -0.0013 -0.31945 " pathEditMode="relative" rAng="0" ptsTypes="AAAAAAAAAA">
                                      <p:cBhvr>
                                        <p:cTn id="33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-37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st-1-24-z_uk-pre_rascheniy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7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20195 -0.05695 " pathEditMode="relative" rAng="0" ptsTypes="AA">
                                      <p:cBhvr>
                                        <p:cTn id="42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91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195 -0.05695 L 0.20482 -0.09977 L 0.19154 -0.06968 L 0.19687 -0.12593 L 0.17187 -0.07871 L 0.18047 -0.17037 L 0.15234 -0.1169 L 0.16667 -0.19931 L 0.15 -0.18843 L 0.15 -0.18796 " pathEditMode="relative" rAng="0" ptsTypes="AAAAAAAAAA">
                                      <p:cBhvr>
                                        <p:cTn id="51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-71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st-1-24-z_uk-pre_rascheniy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0.29323 -0.36227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323 -0.36227 L 0.29961 -0.36412 L 0.28437 -0.38403 L 0.29479 -0.38194 L 0.26693 -0.4199 L 0.28294 -0.41828 L 0.25182 -0.46041 L 0.27265 -0.44629 L 0.25612 -0.47523 L 0.25586 -0.475 " pathEditMode="relative" rAng="2820000" ptsTypes="AAAAAAAAAA">
                                      <p:cBhvr>
                                        <p:cTn id="69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3" y="-5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st-1-24-z_uk-pre_rascheniy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48148E-6 L 0.46654 -0.10347 " pathEditMode="relative" rAng="0" ptsTypes="AA">
                                      <p:cBhvr>
                                        <p:cTn id="78" dur="1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20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654 -0.10347 L 0.47018 -0.15764 L 0.45299 -0.11968 L 0.4599 -0.19097 L 0.42734 -0.13102 L 0.43854 -0.24792 L 0.40182 -0.17986 L 0.4207 -0.28449 L 0.39883 -0.2706 L 0.39883 -0.27014 " pathEditMode="relative" rAng="0" ptsTypes="AAAAAAAAAA">
                                      <p:cBhvr>
                                        <p:cTn id="87" dur="2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03" y="-90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st-1-24-z_uk-pre_rascheniy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25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62969 -0.02708 " pathEditMode="relative" rAng="0" ptsTypes="AA">
                                      <p:cBhvr>
                                        <p:cTn id="96" dur="1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84" y="-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969 -0.02708 L 0.63346 -0.06621 L 0.61575 -0.03889 L 0.62279 -0.09028 L 0.58932 -0.04699 L 0.60078 -0.13148 L 0.56302 -0.08241 L 0.58242 -0.15764 L 0.56003 -0.14769 L 0.56003 -0.14746 " pathEditMode="relative" rAng="0" ptsTypes="AAAAAAAAAA">
                                      <p:cBhvr>
                                        <p:cTn id="105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4" y="-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ast-1-24-z_uk-pre_rascheniya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5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73</Words>
  <Application>Microsoft Office PowerPoint</Application>
  <PresentationFormat>Широкоэкранный</PresentationFormat>
  <Paragraphs>18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Полина</dc:creator>
  <cp:lastModifiedBy>Полина</cp:lastModifiedBy>
  <cp:revision>52</cp:revision>
  <dcterms:created xsi:type="dcterms:W3CDTF">2021-02-16T19:23:36Z</dcterms:created>
  <dcterms:modified xsi:type="dcterms:W3CDTF">2021-02-21T18:29:06Z</dcterms:modified>
</cp:coreProperties>
</file>